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3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716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16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1162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203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690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624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733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375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939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6586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1103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15524-AAD3-4B4B-A569-59977E94EC18}" type="datetimeFigureOut">
              <a:rPr lang="he-IL" smtClean="0"/>
              <a:t>ט"ו/סיון/תשפ"ב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CAF29-4DAA-407C-A56C-54B3A3DECE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037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FA9CC61A-CAAA-4CE7-AECB-4639FD0FF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8" y="737419"/>
            <a:ext cx="6651523" cy="811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6103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ערכת נושא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מסך רחב</PresentationFormat>
  <Paragraphs>0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ערכת נושא Office</vt:lpstr>
      <vt:lpstr>מצגת של PowerPoint‏</vt:lpstr>
    </vt:vector>
  </TitlesOfParts>
  <Company>Sviva.gov.il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לימור גיגי  Limor Gigi</dc:creator>
  <cp:lastModifiedBy>לימור גיגי  Limor Gigi</cp:lastModifiedBy>
  <cp:revision>1</cp:revision>
  <dcterms:created xsi:type="dcterms:W3CDTF">2022-06-14T09:49:30Z</dcterms:created>
  <dcterms:modified xsi:type="dcterms:W3CDTF">2022-06-14T09:54:14Z</dcterms:modified>
</cp:coreProperties>
</file>